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5" r:id="rId4"/>
    <p:sldId id="258" r:id="rId5"/>
    <p:sldId id="259" r:id="rId6"/>
    <p:sldId id="261" r:id="rId7"/>
    <p:sldId id="262" r:id="rId8"/>
    <p:sldId id="263" r:id="rId9"/>
    <p:sldId id="266" r:id="rId10"/>
    <p:sldId id="264" r:id="rId11"/>
    <p:sldId id="267"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5" d="100"/>
          <a:sy n="85" d="100"/>
        </p:scale>
        <p:origin x="-150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5D80CF04-3A89-4FCD-88E8-30AEEDE1E993}" type="datetimeFigureOut">
              <a:rPr lang="en-US" smtClean="0"/>
              <a:pPr/>
              <a:t>2/27/2014</a:t>
            </a:fld>
            <a:endParaRPr lang="en-US"/>
          </a:p>
        </p:txBody>
      </p:sp>
      <p:sp>
        <p:nvSpPr>
          <p:cNvPr id="16" name="Slide Number Placeholder 15"/>
          <p:cNvSpPr>
            <a:spLocks noGrp="1"/>
          </p:cNvSpPr>
          <p:nvPr>
            <p:ph type="sldNum" sz="quarter" idx="11"/>
          </p:nvPr>
        </p:nvSpPr>
        <p:spPr/>
        <p:txBody>
          <a:bodyPr/>
          <a:lstStyle/>
          <a:p>
            <a:fld id="{C51C65E5-A149-423B-9E68-72C9C91B6244}" type="slidenum">
              <a:rPr lang="en-US" smtClean="0"/>
              <a:pPr/>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D80CF04-3A89-4FCD-88E8-30AEEDE1E993}" type="datetimeFigureOut">
              <a:rPr lang="en-US" smtClean="0"/>
              <a:pPr/>
              <a:t>2/27/2014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1C65E5-A149-423B-9E68-72C9C91B624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D80CF04-3A89-4FCD-88E8-30AEEDE1E993}" type="datetimeFigureOut">
              <a:rPr lang="en-US" smtClean="0"/>
              <a:pPr/>
              <a:t>2/27/2014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1C65E5-A149-423B-9E68-72C9C91B624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5D80CF04-3A89-4FCD-88E8-30AEEDE1E993}" type="datetimeFigureOut">
              <a:rPr lang="en-US" smtClean="0"/>
              <a:pPr/>
              <a:t>2/27/2014</a:t>
            </a:fld>
            <a:endParaRPr lang="en-US"/>
          </a:p>
        </p:txBody>
      </p:sp>
      <p:sp>
        <p:nvSpPr>
          <p:cNvPr id="15" name="Slide Number Placeholder 14"/>
          <p:cNvSpPr>
            <a:spLocks noGrp="1"/>
          </p:cNvSpPr>
          <p:nvPr>
            <p:ph type="sldNum" sz="quarter" idx="15"/>
          </p:nvPr>
        </p:nvSpPr>
        <p:spPr/>
        <p:txBody>
          <a:bodyPr/>
          <a:lstStyle>
            <a:lvl1pPr algn="ctr">
              <a:defRPr/>
            </a:lvl1pPr>
          </a:lstStyle>
          <a:p>
            <a:fld id="{C51C65E5-A149-423B-9E68-72C9C91B6244}" type="slidenum">
              <a:rPr lang="en-US" smtClean="0"/>
              <a:pPr/>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D80CF04-3A89-4FCD-88E8-30AEEDE1E993}" type="datetimeFigureOut">
              <a:rPr lang="en-US" smtClean="0"/>
              <a:pPr/>
              <a:t>2/27/2014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1C65E5-A149-423B-9E68-72C9C91B6244}" type="slidenum">
              <a:rPr lang="en-US" smtClean="0"/>
              <a:pPr/>
              <a:t>‹#›</a:t>
            </a:fld>
            <a:endParaRPr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D80CF04-3A89-4FCD-88E8-30AEEDE1E993}" type="datetimeFigureOut">
              <a:rPr lang="en-US" smtClean="0"/>
              <a:pPr/>
              <a:t>2/27/2014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1C65E5-A149-423B-9E68-72C9C91B6244}"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C51C65E5-A149-423B-9E68-72C9C91B6244}" type="slidenum">
              <a:rPr lang="en-US" smtClean="0"/>
              <a:pPr/>
              <a:t>‹#›</a:t>
            </a:fld>
            <a:endParaRPr lang="en-US"/>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5D80CF04-3A89-4FCD-88E8-30AEEDE1E993}" type="datetimeFigureOut">
              <a:rPr lang="en-US" smtClean="0"/>
              <a:pPr/>
              <a:t>2/27/2014</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5D80CF04-3A89-4FCD-88E8-30AEEDE1E993}" type="datetimeFigureOut">
              <a:rPr lang="en-US" smtClean="0"/>
              <a:pPr/>
              <a:t>2/27/2014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51C65E5-A149-423B-9E68-72C9C91B6244}"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80CF04-3A89-4FCD-88E8-30AEEDE1E993}" type="datetimeFigureOut">
              <a:rPr lang="en-US" smtClean="0"/>
              <a:pPr/>
              <a:t>2/27/2014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51C65E5-A149-423B-9E68-72C9C91B624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5D80CF04-3A89-4FCD-88E8-30AEEDE1E993}" type="datetimeFigureOut">
              <a:rPr lang="en-US" smtClean="0"/>
              <a:pPr/>
              <a:t>2/27/2014</a:t>
            </a:fld>
            <a:endParaRPr lang="en-US"/>
          </a:p>
        </p:txBody>
      </p:sp>
      <p:sp>
        <p:nvSpPr>
          <p:cNvPr id="9" name="Slide Number Placeholder 8"/>
          <p:cNvSpPr>
            <a:spLocks noGrp="1"/>
          </p:cNvSpPr>
          <p:nvPr>
            <p:ph type="sldNum" sz="quarter" idx="15"/>
          </p:nvPr>
        </p:nvSpPr>
        <p:spPr/>
        <p:txBody>
          <a:bodyPr/>
          <a:lstStyle/>
          <a:p>
            <a:fld id="{C51C65E5-A149-423B-9E68-72C9C91B6244}" type="slidenum">
              <a:rPr lang="en-US" smtClean="0"/>
              <a:pPr/>
              <a:t>‹#›</a:t>
            </a:fld>
            <a:endParaRPr lang="en-US"/>
          </a:p>
        </p:txBody>
      </p:sp>
      <p:sp>
        <p:nvSpPr>
          <p:cNvPr id="10" name="Footer Placeholder 9"/>
          <p:cNvSpPr>
            <a:spLocks noGrp="1"/>
          </p:cNvSpPr>
          <p:nvPr>
            <p:ph type="ftr" sz="quarter" idx="16"/>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5D80CF04-3A89-4FCD-88E8-30AEEDE1E993}" type="datetimeFigureOut">
              <a:rPr lang="en-US" smtClean="0"/>
              <a:pPr/>
              <a:t>2/27/2014</a:t>
            </a:fld>
            <a:endParaRPr lang="en-US"/>
          </a:p>
        </p:txBody>
      </p:sp>
      <p:sp>
        <p:nvSpPr>
          <p:cNvPr id="9" name="Slide Number Placeholder 8"/>
          <p:cNvSpPr>
            <a:spLocks noGrp="1"/>
          </p:cNvSpPr>
          <p:nvPr>
            <p:ph type="sldNum" sz="quarter" idx="11"/>
          </p:nvPr>
        </p:nvSpPr>
        <p:spPr/>
        <p:txBody>
          <a:bodyPr/>
          <a:lstStyle/>
          <a:p>
            <a:fld id="{C51C65E5-A149-423B-9E68-72C9C91B6244}"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5D80CF04-3A89-4FCD-88E8-30AEEDE1E993}" type="datetimeFigureOut">
              <a:rPr lang="en-US" smtClean="0"/>
              <a:pPr/>
              <a:t>2/27/2014</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C51C65E5-A149-423B-9E68-72C9C91B6244}" type="slidenum">
              <a:rPr lang="en-US" smtClean="0"/>
              <a:pPr/>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www.patriciapolacco.com/books/lemonade_club/index.html" TargetMode="External"/><Relationship Id="rId13" Type="http://schemas.openxmlformats.org/officeDocument/2006/relationships/hyperlink" Target="http://www.patriciapolacco.com/books/_graves_camping/index.html" TargetMode="External"/><Relationship Id="rId3" Type="http://schemas.openxmlformats.org/officeDocument/2006/relationships/hyperlink" Target="http://www.patriciapolacco.com/books/bun_bun/index.html" TargetMode="External"/><Relationship Id="rId7" Type="http://schemas.openxmlformats.org/officeDocument/2006/relationships/hyperlink" Target="http://www.patriciapolacco.com/books/sussman/index.html" TargetMode="External"/><Relationship Id="rId12" Type="http://schemas.openxmlformats.org/officeDocument/2006/relationships/hyperlink" Target="http://www.patriciapolacco.com/books/richie_dare/index.html" TargetMode="External"/><Relationship Id="rId2" Type="http://schemas.openxmlformats.org/officeDocument/2006/relationships/hyperlink" Target="http://www.patriciapolacco.com/books/just_in_time/index.html" TargetMode="External"/><Relationship Id="rId1" Type="http://schemas.openxmlformats.org/officeDocument/2006/relationships/slideLayout" Target="../slideLayouts/slideLayout2.xml"/><Relationship Id="rId6" Type="http://schemas.openxmlformats.org/officeDocument/2006/relationships/hyperlink" Target="http://www.patriciapolacco.com/books/in_house/index.html" TargetMode="External"/><Relationship Id="rId11" Type="http://schemas.openxmlformats.org/officeDocument/2006/relationships/hyperlink" Target="http://www.patriciapolacco.com/books/hensley/index.html" TargetMode="External"/><Relationship Id="rId5" Type="http://schemas.openxmlformats.org/officeDocument/2006/relationships/hyperlink" Target="http://www.patriciapolacco.com/books/jan_sparrow/index2.html" TargetMode="External"/><Relationship Id="rId10" Type="http://schemas.openxmlformats.org/officeDocument/2006/relationships/hyperlink" Target="http://www.patriciapolacco.com/books/petunia/index.html" TargetMode="External"/><Relationship Id="rId4" Type="http://schemas.openxmlformats.org/officeDocument/2006/relationships/hyperlink" Target="http://www.patriciapolacco.com/books/junkyard/index2.html" TargetMode="External"/><Relationship Id="rId9" Type="http://schemas.openxmlformats.org/officeDocument/2006/relationships/hyperlink" Target="http://www.patriciapolacco.com/books/autumn/index.html" TargetMode="External"/><Relationship Id="rId14" Type="http://schemas.openxmlformats.org/officeDocument/2006/relationships/hyperlink" Target="http://www.patriciapolacco.com/books/emma_kate/index.html"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www.patriciapolacco.com/books/lightning/lightning_index.html" TargetMode="External"/><Relationship Id="rId13" Type="http://schemas.openxmlformats.org/officeDocument/2006/relationships/hyperlink" Target="http://www.patriciapolacco.com/books/welcome_comfort/commain.html" TargetMode="External"/><Relationship Id="rId3" Type="http://schemas.openxmlformats.org/officeDocument/2006/relationships/hyperlink" Target="http://www.patriciapolacco.com/books/duck/duck_index.html" TargetMode="External"/><Relationship Id="rId7" Type="http://schemas.openxmlformats.org/officeDocument/2006/relationships/hyperlink" Target="http://www.patriciapolacco.com/books/tapestry/tapestry_index.html" TargetMode="External"/><Relationship Id="rId12" Type="http://schemas.openxmlformats.org/officeDocument/2006/relationships/hyperlink" Target="http://www.patriciapolacco.com/books/luba/luba.html" TargetMode="External"/><Relationship Id="rId2" Type="http://schemas.openxmlformats.org/officeDocument/2006/relationships/hyperlink" Target="http://www.patriciapolacco.com/books/frankie/frankie.html" TargetMode="External"/><Relationship Id="rId1" Type="http://schemas.openxmlformats.org/officeDocument/2006/relationships/slideLayout" Target="../slideLayouts/slideLayout2.xml"/><Relationship Id="rId6" Type="http://schemas.openxmlformats.org/officeDocument/2006/relationships/hyperlink" Target="http://www.patriciapolacco.com/books/goat/index.html" TargetMode="External"/><Relationship Id="rId11" Type="http://schemas.openxmlformats.org/officeDocument/2006/relationships/hyperlink" Target="http://www.patriciapolacco.com/books/butterfly/butterfly_navigations.html" TargetMode="External"/><Relationship Id="rId5" Type="http://schemas.openxmlformats.org/officeDocument/2006/relationships/hyperlink" Target="http://www.patriciapolacco.com/books/_graves/index.html" TargetMode="External"/><Relationship Id="rId10" Type="http://schemas.openxmlformats.org/officeDocument/2006/relationships/hyperlink" Target="http://www.patriciapolacco.com/books/betty_doll/index.html" TargetMode="External"/><Relationship Id="rId4" Type="http://schemas.openxmlformats.org/officeDocument/2006/relationships/hyperlink" Target="http://www.patriciapolacco.com/books/oh_look/ohlook.html" TargetMode="External"/><Relationship Id="rId9" Type="http://schemas.openxmlformats.org/officeDocument/2006/relationships/hyperlink" Target="http://www.patriciapolacco.com/books/linclon/linclon.html" TargetMode="External"/><Relationship Id="rId14" Type="http://schemas.openxmlformats.org/officeDocument/2006/relationships/hyperlink" Target="http://www.patriciapolacco.com/books/mack/mack_index.html"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www.patriciapolacco.com/books/mommies/index.html" TargetMode="External"/><Relationship Id="rId13" Type="http://schemas.openxmlformats.org/officeDocument/2006/relationships/hyperlink" Target="http://www.patriciapolacco.com/books/pink_and_say/ps_index.html" TargetMode="External"/><Relationship Id="rId3" Type="http://schemas.openxmlformats.org/officeDocument/2006/relationships/hyperlink" Target="http://www.patriciapolacco.com/books/enzo/enzo.html" TargetMode="External"/><Relationship Id="rId7" Type="http://schemas.openxmlformats.org/officeDocument/2006/relationships/hyperlink" Target="http://www.patriciapolacco.com/books/_graves_camping/index.html" TargetMode="External"/><Relationship Id="rId12" Type="http://schemas.openxmlformats.org/officeDocument/2006/relationships/hyperlink" Target="http://www.patriciapolacco.com/books/rrob/rrob_index.html" TargetMode="External"/><Relationship Id="rId2" Type="http://schemas.openxmlformats.org/officeDocument/2006/relationships/hyperlink" Target="http://www.patriciapolacco.com/books/falker/falker_index.html" TargetMode="External"/><Relationship Id="rId1" Type="http://schemas.openxmlformats.org/officeDocument/2006/relationships/slideLayout" Target="../slideLayouts/slideLayout2.xml"/><Relationship Id="rId6" Type="http://schemas.openxmlformats.org/officeDocument/2006/relationships/hyperlink" Target="http://www.patriciapolacco.com/books/chip/chip.html" TargetMode="External"/><Relationship Id="rId11" Type="http://schemas.openxmlformats.org/officeDocument/2006/relationships/hyperlink" Target="http://www.patriciapolacco.com/books/my_ol_man/molm.html" TargetMode="External"/><Relationship Id="rId5" Type="http://schemas.openxmlformats.org/officeDocument/2006/relationships/hyperlink" Target="http://www.patriciapolacco.com/books/i_can_hear_the_sun/sun.html" TargetMode="External"/><Relationship Id="rId10" Type="http://schemas.openxmlformats.org/officeDocument/2006/relationships/hyperlink" Target="http://www.patriciapolacco.com/books/babushkas_doll/babushkas_doll.html" TargetMode="External"/><Relationship Id="rId4" Type="http://schemas.openxmlformats.org/officeDocument/2006/relationships/hyperlink" Target="http://www.patriciapolacco.com/books/trees_of_dancing_goats/trees_of_dancing_goats.html" TargetMode="External"/><Relationship Id="rId9" Type="http://schemas.openxmlformats.org/officeDocument/2006/relationships/hyperlink" Target="http://www.patriciapolacco.com/books/babushkas_mg/mgoose.html" TargetMode="External"/><Relationship Id="rId14" Type="http://schemas.openxmlformats.org/officeDocument/2006/relationships/hyperlink" Target="http://www.patriciapolacco.com/books/tikvah/tikvah.html"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www.patriciapolacco.com/books/appelemando/index.html" TargetMode="External"/><Relationship Id="rId13" Type="http://schemas.openxmlformats.org/officeDocument/2006/relationships/hyperlink" Target="http://www.patriciapolacco.com/books/keeping_quilt/kq_index.html" TargetMode="External"/><Relationship Id="rId3" Type="http://schemas.openxmlformats.org/officeDocument/2006/relationships/hyperlink" Target="http://www.patriciapolacco.com/books/bee_tree/bt.html" TargetMode="External"/><Relationship Id="rId7" Type="http://schemas.openxmlformats.org/officeDocument/2006/relationships/hyperlink" Target="http://www.patriciapolacco.com/books/sb/sb.html" TargetMode="External"/><Relationship Id="rId12" Type="http://schemas.openxmlformats.org/officeDocument/2006/relationships/hyperlink" Target="http://www.patriciapolacco.com/books/thundercake/thundercake_index.html" TargetMode="External"/><Relationship Id="rId2" Type="http://schemas.openxmlformats.org/officeDocument/2006/relationships/hyperlink" Target="http://www.patriciapolacco.com/books/babayaga/index.html" TargetMode="External"/><Relationship Id="rId1" Type="http://schemas.openxmlformats.org/officeDocument/2006/relationships/slideLayout" Target="../slideLayouts/slideLayout2.xml"/><Relationship Id="rId6" Type="http://schemas.openxmlformats.org/officeDocument/2006/relationships/hyperlink" Target="http://www.patriciapolacco.com/books/chicken_sundy/c_sunday_index.html" TargetMode="External"/><Relationship Id="rId11" Type="http://schemas.openxmlformats.org/officeDocument/2006/relationships/hyperlink" Target="http://www.patriciapolacco.com/books/lilian/lil_index.html" TargetMode="External"/><Relationship Id="rId5" Type="http://schemas.openxmlformats.org/officeDocument/2006/relationships/hyperlink" Target="http://www.patriciapolacco.com/books/katz/katz.html" TargetMode="External"/><Relationship Id="rId10" Type="http://schemas.openxmlformats.org/officeDocument/2006/relationships/hyperlink" Target="http://www.patriciapolacco.com/books/fancy/fancy_index.html" TargetMode="External"/><Relationship Id="rId4" Type="http://schemas.openxmlformats.org/officeDocument/2006/relationships/hyperlink" Target="http://www.patriciapolacco.com/books/pmm/pmm.html" TargetMode="External"/><Relationship Id="rId9" Type="http://schemas.openxmlformats.org/officeDocument/2006/relationships/hyperlink" Target="http://www.patriciapolacco.com/books/uvt/uvt.html" TargetMode="External"/><Relationship Id="rId14" Type="http://schemas.openxmlformats.org/officeDocument/2006/relationships/hyperlink" Target="http://www.patriciapolacco.com/books/casey/casey.html"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www.patriciapolacco.com/books/meteor/meteor_index.html" TargetMode="External"/><Relationship Id="rId2" Type="http://schemas.openxmlformats.org/officeDocument/2006/relationships/hyperlink" Target="http://www.patriciapolacco.com/books/rechenkas_eggs/rechenkas_eggs_index.html" TargetMode="External"/><Relationship Id="rId1" Type="http://schemas.openxmlformats.org/officeDocument/2006/relationships/slideLayout" Target="../slideLayouts/slideLayout2.xml"/><Relationship Id="rId5" Type="http://schemas.openxmlformats.org/officeDocument/2006/relationships/image" Target="../media/image4.gif"/><Relationship Id="rId4" Type="http://schemas.openxmlformats.org/officeDocument/2006/relationships/hyperlink" Target="http://www.patriciapolacco.com/index.htm"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By: Jessica Marsh, Casey Moore, &amp; Chad Smith </a:t>
            </a:r>
          </a:p>
          <a:p>
            <a:r>
              <a:rPr lang="en-US" dirty="0" smtClean="0"/>
              <a:t>February 25, 2014</a:t>
            </a:r>
            <a:endParaRPr lang="en-US" dirty="0"/>
          </a:p>
        </p:txBody>
      </p:sp>
      <p:sp>
        <p:nvSpPr>
          <p:cNvPr id="2" name="Title 1"/>
          <p:cNvSpPr>
            <a:spLocks noGrp="1"/>
          </p:cNvSpPr>
          <p:nvPr>
            <p:ph type="ctrTitle"/>
          </p:nvPr>
        </p:nvSpPr>
        <p:spPr/>
        <p:txBody>
          <a:bodyPr/>
          <a:lstStyle/>
          <a:p>
            <a:r>
              <a:rPr lang="en-US" dirty="0" smtClean="0">
                <a:solidFill>
                  <a:schemeClr val="accent4">
                    <a:lumMod val="75000"/>
                  </a:schemeClr>
                </a:solidFill>
              </a:rPr>
              <a:t>Author  Study</a:t>
            </a:r>
            <a:br>
              <a:rPr lang="en-US" dirty="0" smtClean="0">
                <a:solidFill>
                  <a:schemeClr val="accent4">
                    <a:lumMod val="75000"/>
                  </a:schemeClr>
                </a:solidFill>
              </a:rPr>
            </a:br>
            <a:r>
              <a:rPr lang="en-US" dirty="0" smtClean="0">
                <a:solidFill>
                  <a:schemeClr val="accent4">
                    <a:lumMod val="75000"/>
                  </a:schemeClr>
                </a:solidFill>
              </a:rPr>
              <a:t>of</a:t>
            </a:r>
            <a:br>
              <a:rPr lang="en-US" dirty="0" smtClean="0">
                <a:solidFill>
                  <a:schemeClr val="accent4">
                    <a:lumMod val="75000"/>
                  </a:schemeClr>
                </a:solidFill>
              </a:rPr>
            </a:br>
            <a:r>
              <a:rPr lang="en-US" dirty="0" smtClean="0">
                <a:solidFill>
                  <a:schemeClr val="accent4">
                    <a:lumMod val="75000"/>
                  </a:schemeClr>
                </a:solidFill>
              </a:rPr>
              <a:t>Patricia </a:t>
            </a:r>
            <a:r>
              <a:rPr lang="en-US" dirty="0" err="1" smtClean="0">
                <a:solidFill>
                  <a:schemeClr val="accent4">
                    <a:lumMod val="75000"/>
                  </a:schemeClr>
                </a:solidFill>
              </a:rPr>
              <a:t>Polacco</a:t>
            </a:r>
            <a:endParaRPr lang="en-US" dirty="0">
              <a:solidFill>
                <a:schemeClr val="accent4">
                  <a:lumMod val="75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ctr"/>
            <a:r>
              <a:rPr lang="en-US" u="sng" dirty="0" smtClean="0"/>
              <a:t>Babushka </a:t>
            </a:r>
            <a:r>
              <a:rPr lang="en-US" u="sng" dirty="0" smtClean="0"/>
              <a:t>Baba </a:t>
            </a:r>
            <a:r>
              <a:rPr lang="en-US" u="sng" dirty="0" err="1" smtClean="0"/>
              <a:t>Yaga</a:t>
            </a:r>
            <a:endParaRPr lang="en-US" u="sng" dirty="0" smtClean="0"/>
          </a:p>
          <a:p>
            <a:pPr marL="0" indent="0" algn="ctr">
              <a:buNone/>
            </a:pPr>
            <a:endParaRPr lang="en-US" u="sng" dirty="0"/>
          </a:p>
        </p:txBody>
      </p:sp>
      <p:sp>
        <p:nvSpPr>
          <p:cNvPr id="3" name="Title 2"/>
          <p:cNvSpPr>
            <a:spLocks noGrp="1"/>
          </p:cNvSpPr>
          <p:nvPr>
            <p:ph type="title"/>
          </p:nvPr>
        </p:nvSpPr>
        <p:spPr/>
        <p:txBody>
          <a:bodyPr>
            <a:normAutofit/>
          </a:bodyPr>
          <a:lstStyle/>
          <a:p>
            <a:pPr algn="ctr"/>
            <a:r>
              <a:rPr lang="en-US" sz="4400" dirty="0" smtClean="0">
                <a:solidFill>
                  <a:schemeClr val="accent4">
                    <a:lumMod val="75000"/>
                  </a:schemeClr>
                </a:solidFill>
                <a:latin typeface="Boopee" pitchFamily="2" charset="0"/>
              </a:rPr>
              <a:t>Highlighted Book</a:t>
            </a:r>
            <a:endParaRPr lang="en-US" sz="4400" dirty="0">
              <a:solidFill>
                <a:schemeClr val="accent4">
                  <a:lumMod val="75000"/>
                </a:schemeClr>
              </a:solidFill>
              <a:latin typeface="Boopee" pitchFamily="2" charset="0"/>
            </a:endParaRPr>
          </a:p>
        </p:txBody>
      </p:sp>
      <p:pic>
        <p:nvPicPr>
          <p:cNvPr id="1026" name="Picture 2"/>
          <p:cNvPicPr>
            <a:picLocks noChangeAspect="1" noChangeArrowheads="1"/>
          </p:cNvPicPr>
          <p:nvPr/>
        </p:nvPicPr>
        <p:blipFill rotWithShape="1">
          <a:blip r:embed="rId2" cstate="print">
            <a:extLst>
              <a:ext uri="{28A0092B-C50C-407E-A947-70E740481C1C}">
                <a14:useLocalDpi xmlns="" xmlns:a14="http://schemas.microsoft.com/office/drawing/2010/main" val="0"/>
              </a:ext>
            </a:extLst>
          </a:blip>
          <a:srcRect l="19347" t="9324" r="19347" b="9091"/>
          <a:stretch/>
        </p:blipFill>
        <p:spPr bwMode="auto">
          <a:xfrm>
            <a:off x="2819400" y="2008910"/>
            <a:ext cx="3505200" cy="4664714"/>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Tree>
  </p:cSld>
  <p:clrMapOvr>
    <a:masterClrMapping/>
  </p:clrMapOvr>
  <p:transition spd="slow">
    <p:wheel spokes="8"/>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t>Subject Area: Language Arts and Social Studies</a:t>
            </a:r>
          </a:p>
          <a:p>
            <a:r>
              <a:rPr lang="en-US" sz="2400" dirty="0" smtClean="0"/>
              <a:t>Curriculum Connection: After reading the story, the whole class will complete a Venn diagram together comparing and contrasting the elements of this Russian folktale to a traditional North Carolina folktale we read as a class prior to this lesson. </a:t>
            </a:r>
            <a:endParaRPr lang="en-US" sz="2400" dirty="0"/>
          </a:p>
          <a:p>
            <a:pPr lvl="1"/>
            <a:r>
              <a:rPr lang="en-US" dirty="0" smtClean="0"/>
              <a:t>Once the class has completed the Venn diagram, students will then compose their own folktale using aspects of the </a:t>
            </a:r>
            <a:r>
              <a:rPr lang="en-US" u="sng" dirty="0" smtClean="0"/>
              <a:t>Babushka Baba </a:t>
            </a:r>
            <a:r>
              <a:rPr lang="en-US" u="sng" dirty="0" err="1" smtClean="0"/>
              <a:t>Yaga</a:t>
            </a:r>
            <a:r>
              <a:rPr lang="en-US" dirty="0"/>
              <a:t> </a:t>
            </a:r>
            <a:r>
              <a:rPr lang="en-US" dirty="0" smtClean="0"/>
              <a:t>folktale and a traditional North Carolina folktale. </a:t>
            </a:r>
            <a:endParaRPr lang="en-US" dirty="0"/>
          </a:p>
        </p:txBody>
      </p:sp>
      <p:sp>
        <p:nvSpPr>
          <p:cNvPr id="3" name="Title 2"/>
          <p:cNvSpPr>
            <a:spLocks noGrp="1"/>
          </p:cNvSpPr>
          <p:nvPr>
            <p:ph type="title"/>
          </p:nvPr>
        </p:nvSpPr>
        <p:spPr>
          <a:xfrm>
            <a:off x="457200" y="304800"/>
            <a:ext cx="8229600" cy="1219200"/>
          </a:xfrm>
        </p:spPr>
        <p:txBody>
          <a:bodyPr>
            <a:normAutofit fontScale="90000"/>
          </a:bodyPr>
          <a:lstStyle/>
          <a:p>
            <a:pPr algn="ctr"/>
            <a:r>
              <a:rPr lang="en-US" sz="4400" dirty="0" smtClean="0">
                <a:solidFill>
                  <a:schemeClr val="accent4">
                    <a:lumMod val="75000"/>
                  </a:schemeClr>
                </a:solidFill>
                <a:latin typeface="Boopee" pitchFamily="2" charset="0"/>
              </a:rPr>
              <a:t>Curriculum Connection</a:t>
            </a:r>
            <a:br>
              <a:rPr lang="en-US" sz="4400" dirty="0" smtClean="0">
                <a:solidFill>
                  <a:schemeClr val="accent4">
                    <a:lumMod val="75000"/>
                  </a:schemeClr>
                </a:solidFill>
                <a:latin typeface="Boopee" pitchFamily="2" charset="0"/>
              </a:rPr>
            </a:br>
            <a:r>
              <a:rPr lang="en-US" sz="4400" dirty="0" smtClean="0">
                <a:solidFill>
                  <a:schemeClr val="accent4">
                    <a:lumMod val="75000"/>
                  </a:schemeClr>
                </a:solidFill>
                <a:latin typeface="Boopee" pitchFamily="2" charset="0"/>
              </a:rPr>
              <a:t>to Patricia </a:t>
            </a:r>
            <a:r>
              <a:rPr lang="en-US" sz="4400" dirty="0" err="1" smtClean="0">
                <a:solidFill>
                  <a:schemeClr val="accent4">
                    <a:lumMod val="75000"/>
                  </a:schemeClr>
                </a:solidFill>
                <a:latin typeface="Boopee" pitchFamily="2" charset="0"/>
              </a:rPr>
              <a:t>Polacco</a:t>
            </a:r>
            <a:endParaRPr lang="en-US" sz="4400" dirty="0">
              <a:solidFill>
                <a:schemeClr val="accent4">
                  <a:lumMod val="75000"/>
                </a:schemeClr>
              </a:solidFill>
              <a:latin typeface="Boopee" pitchFamily="2" charset="0"/>
            </a:endParaRPr>
          </a:p>
        </p:txBody>
      </p:sp>
    </p:spTree>
  </p:cSld>
  <p:clrMapOvr>
    <a:masterClrMapping/>
  </p:clrMapOvr>
  <p:transition spd="slow">
    <p:wheel spokes="8"/>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image229.gif"/>
          <p:cNvPicPr>
            <a:picLocks noGrp="1" noChangeAspect="1"/>
          </p:cNvPicPr>
          <p:nvPr>
            <p:ph sz="quarter" idx="1"/>
          </p:nvPr>
        </p:nvPicPr>
        <p:blipFill>
          <a:blip r:embed="rId2" cstate="print"/>
          <a:stretch>
            <a:fillRect/>
          </a:stretch>
        </p:blipFill>
        <p:spPr>
          <a:xfrm>
            <a:off x="990600" y="663575"/>
            <a:ext cx="4572000" cy="5651500"/>
          </a:xfrm>
        </p:spPr>
      </p:pic>
      <p:sp>
        <p:nvSpPr>
          <p:cNvPr id="5" name="Text Placeholder 4"/>
          <p:cNvSpPr>
            <a:spLocks noGrp="1"/>
          </p:cNvSpPr>
          <p:nvPr>
            <p:ph type="body" idx="2"/>
          </p:nvPr>
        </p:nvSpPr>
        <p:spPr>
          <a:xfrm>
            <a:off x="6019800" y="2133600"/>
            <a:ext cx="2746248" cy="3200400"/>
          </a:xfrm>
        </p:spPr>
        <p:txBody>
          <a:bodyPr/>
          <a:lstStyle/>
          <a:p>
            <a:r>
              <a:rPr lang="en-US" dirty="0" smtClean="0"/>
              <a:t> ”…I realize that being learning disabled does not mean DUMB AT ALL! As a matter of fact, I have learned that being learning disabled only means that I cannot learn the way most of you </a:t>
            </a:r>
            <a:r>
              <a:rPr lang="en-US" smtClean="0"/>
              <a:t>do.”</a:t>
            </a:r>
            <a:endParaRPr lang="en-US" dirty="0"/>
          </a:p>
        </p:txBody>
      </p:sp>
      <p:sp>
        <p:nvSpPr>
          <p:cNvPr id="3" name="Title 2"/>
          <p:cNvSpPr>
            <a:spLocks noGrp="1"/>
          </p:cNvSpPr>
          <p:nvPr>
            <p:ph type="title"/>
          </p:nvPr>
        </p:nvSpPr>
        <p:spPr/>
        <p:txBody>
          <a:bodyPr>
            <a:normAutofit fontScale="90000"/>
          </a:bodyPr>
          <a:lstStyle/>
          <a:p>
            <a:pPr algn="ctr"/>
            <a:r>
              <a:rPr lang="en-US" sz="4400" dirty="0" smtClean="0">
                <a:solidFill>
                  <a:schemeClr val="accent4">
                    <a:lumMod val="75000"/>
                  </a:schemeClr>
                </a:solidFill>
                <a:latin typeface="Boopee" pitchFamily="2" charset="0"/>
              </a:rPr>
              <a:t>Meet the Author</a:t>
            </a:r>
            <a:endParaRPr lang="en-US" sz="4400" dirty="0">
              <a:solidFill>
                <a:schemeClr val="accent4">
                  <a:lumMod val="75000"/>
                </a:schemeClr>
              </a:solidFill>
              <a:latin typeface="Boopee" pitchFamily="2" charset="0"/>
            </a:endParaRPr>
          </a:p>
        </p:txBody>
      </p:sp>
    </p:spTree>
  </p:cSld>
  <p:clrMapOvr>
    <a:masterClrMapping/>
  </p:clrMapOvr>
  <p:transition spd="slow">
    <p:wheel spokes="8"/>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Lived in Union City, Michigan on a farm with her grandparents and Mother for most of her childhood. </a:t>
            </a:r>
          </a:p>
          <a:p>
            <a:r>
              <a:rPr lang="en-US" dirty="0" smtClean="0"/>
              <a:t>Considers her grandparents incredible storytellers. </a:t>
            </a:r>
          </a:p>
          <a:p>
            <a:r>
              <a:rPr lang="en-US" dirty="0" smtClean="0"/>
              <a:t>Considers living on the farm the “most magical time in her life”</a:t>
            </a:r>
          </a:p>
          <a:p>
            <a:r>
              <a:rPr lang="en-US" dirty="0" smtClean="0"/>
              <a:t>Didn’t learn to read until she was about 14 and discovered she had dyslexia </a:t>
            </a:r>
          </a:p>
          <a:p>
            <a:r>
              <a:rPr lang="en-US" dirty="0" smtClean="0"/>
              <a:t>Majored in Fine Arts and has a Ph. D. in Art History</a:t>
            </a:r>
          </a:p>
          <a:p>
            <a:r>
              <a:rPr lang="en-US" dirty="0" smtClean="0"/>
              <a:t>Didn’t begin to write until she was 41.</a:t>
            </a:r>
          </a:p>
          <a:p>
            <a:r>
              <a:rPr lang="en-US" dirty="0" smtClean="0"/>
              <a:t>Mother’s family is from Ukraine and Russia. </a:t>
            </a:r>
          </a:p>
        </p:txBody>
      </p:sp>
      <p:sp>
        <p:nvSpPr>
          <p:cNvPr id="3" name="Title 2"/>
          <p:cNvSpPr>
            <a:spLocks noGrp="1"/>
          </p:cNvSpPr>
          <p:nvPr>
            <p:ph type="title"/>
          </p:nvPr>
        </p:nvSpPr>
        <p:spPr/>
        <p:txBody>
          <a:bodyPr>
            <a:normAutofit/>
          </a:bodyPr>
          <a:lstStyle/>
          <a:p>
            <a:pPr algn="ctr"/>
            <a:r>
              <a:rPr lang="en-US" sz="4400" dirty="0" smtClean="0">
                <a:solidFill>
                  <a:schemeClr val="accent4">
                    <a:lumMod val="75000"/>
                  </a:schemeClr>
                </a:solidFill>
                <a:latin typeface="Boopee" pitchFamily="2" charset="0"/>
              </a:rPr>
              <a:t>Author Facts and Inspiration</a:t>
            </a:r>
            <a:endParaRPr lang="en-US" sz="4400" dirty="0">
              <a:solidFill>
                <a:schemeClr val="accent4">
                  <a:lumMod val="75000"/>
                </a:schemeClr>
              </a:solidFill>
              <a:latin typeface="Boopee" pitchFamily="2" charset="0"/>
            </a:endParaRPr>
          </a:p>
        </p:txBody>
      </p:sp>
    </p:spTree>
  </p:cSld>
  <p:clrMapOvr>
    <a:masterClrMapping/>
  </p:clrMapOvr>
  <p:transition spd="slow">
    <p:wheel spokes="8"/>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1600200"/>
            <a:ext cx="8229600" cy="4572000"/>
          </a:xfrm>
        </p:spPr>
        <p:txBody>
          <a:bodyPr/>
          <a:lstStyle/>
          <a:p>
            <a:pPr marL="514350" indent="-514350">
              <a:buFont typeface="+mj-lt"/>
              <a:buAutoNum type="arabicPeriod"/>
            </a:pPr>
            <a:r>
              <a:rPr lang="en-US" sz="1800" dirty="0" smtClean="0">
                <a:solidFill>
                  <a:schemeClr val="bg1">
                    <a:lumMod val="95000"/>
                    <a:lumOff val="5000"/>
                  </a:schemeClr>
                </a:solidFill>
                <a:hlinkClick r:id="rId2"/>
              </a:rPr>
              <a:t>Just in Time, Abraham Lincoln</a:t>
            </a:r>
            <a:endParaRPr lang="en-US" sz="1800" dirty="0" smtClean="0">
              <a:solidFill>
                <a:schemeClr val="bg1">
                  <a:lumMod val="95000"/>
                  <a:lumOff val="5000"/>
                </a:schemeClr>
              </a:solidFill>
            </a:endParaRPr>
          </a:p>
          <a:p>
            <a:pPr marL="514350" indent="-514350">
              <a:buFont typeface="+mj-lt"/>
              <a:buAutoNum type="arabicPeriod"/>
            </a:pPr>
            <a:r>
              <a:rPr lang="en-US" sz="1800" dirty="0" smtClean="0">
                <a:solidFill>
                  <a:schemeClr val="bg1">
                    <a:lumMod val="95000"/>
                    <a:lumOff val="5000"/>
                  </a:schemeClr>
                </a:solidFill>
                <a:hlinkClick r:id="rId3"/>
              </a:rPr>
              <a:t>Bun </a:t>
            </a:r>
            <a:r>
              <a:rPr lang="en-US" sz="1800" dirty="0" err="1" smtClean="0">
                <a:solidFill>
                  <a:schemeClr val="bg1">
                    <a:lumMod val="95000"/>
                    <a:lumOff val="5000"/>
                  </a:schemeClr>
                </a:solidFill>
                <a:hlinkClick r:id="rId3"/>
              </a:rPr>
              <a:t>Bun</a:t>
            </a:r>
            <a:r>
              <a:rPr lang="en-US" sz="1800" dirty="0" smtClean="0">
                <a:solidFill>
                  <a:schemeClr val="bg1">
                    <a:lumMod val="95000"/>
                    <a:lumOff val="5000"/>
                  </a:schemeClr>
                </a:solidFill>
                <a:hlinkClick r:id="rId3"/>
              </a:rPr>
              <a:t> Button</a:t>
            </a:r>
            <a:endParaRPr lang="en-US" sz="1800" dirty="0" smtClean="0">
              <a:solidFill>
                <a:schemeClr val="bg1">
                  <a:lumMod val="95000"/>
                  <a:lumOff val="5000"/>
                </a:schemeClr>
              </a:solidFill>
            </a:endParaRPr>
          </a:p>
          <a:p>
            <a:pPr marL="514350" indent="-514350">
              <a:buFont typeface="+mj-lt"/>
              <a:buAutoNum type="arabicPeriod"/>
            </a:pPr>
            <a:r>
              <a:rPr lang="en-US" sz="1800" dirty="0" smtClean="0">
                <a:solidFill>
                  <a:schemeClr val="bg1">
                    <a:lumMod val="95000"/>
                    <a:lumOff val="5000"/>
                  </a:schemeClr>
                </a:solidFill>
                <a:hlinkClick r:id="rId4"/>
              </a:rPr>
              <a:t>The Junk Yard Wonders</a:t>
            </a:r>
            <a:endParaRPr lang="en-US" sz="1800" dirty="0" smtClean="0">
              <a:solidFill>
                <a:schemeClr val="bg1">
                  <a:lumMod val="95000"/>
                  <a:lumOff val="5000"/>
                </a:schemeClr>
              </a:solidFill>
            </a:endParaRPr>
          </a:p>
          <a:p>
            <a:pPr marL="514350" indent="-514350">
              <a:buFont typeface="+mj-lt"/>
              <a:buAutoNum type="arabicPeriod"/>
            </a:pPr>
            <a:r>
              <a:rPr lang="en-US" sz="1800" dirty="0" smtClean="0">
                <a:solidFill>
                  <a:schemeClr val="bg1">
                    <a:lumMod val="95000"/>
                    <a:lumOff val="5000"/>
                  </a:schemeClr>
                </a:solidFill>
                <a:hlinkClick r:id="rId5"/>
              </a:rPr>
              <a:t>January's Sparrow</a:t>
            </a:r>
            <a:endParaRPr lang="en-US" sz="1800" dirty="0" smtClean="0">
              <a:solidFill>
                <a:schemeClr val="bg1">
                  <a:lumMod val="95000"/>
                  <a:lumOff val="5000"/>
                </a:schemeClr>
              </a:solidFill>
            </a:endParaRPr>
          </a:p>
          <a:p>
            <a:pPr marL="514350" indent="-514350">
              <a:buFont typeface="+mj-lt"/>
              <a:buAutoNum type="arabicPeriod"/>
            </a:pPr>
            <a:r>
              <a:rPr lang="en-US" sz="1800" dirty="0" smtClean="0">
                <a:solidFill>
                  <a:schemeClr val="bg1">
                    <a:lumMod val="95000"/>
                    <a:lumOff val="5000"/>
                  </a:schemeClr>
                </a:solidFill>
                <a:hlinkClick r:id="rId6"/>
              </a:rPr>
              <a:t>In Our Mother's House</a:t>
            </a:r>
            <a:endParaRPr lang="en-US" sz="1800" dirty="0" smtClean="0">
              <a:solidFill>
                <a:schemeClr val="bg1">
                  <a:lumMod val="95000"/>
                  <a:lumOff val="5000"/>
                </a:schemeClr>
              </a:solidFill>
            </a:endParaRPr>
          </a:p>
          <a:p>
            <a:pPr marL="514350" indent="-514350">
              <a:buFont typeface="+mj-lt"/>
              <a:buAutoNum type="arabicPeriod"/>
            </a:pPr>
            <a:r>
              <a:rPr lang="en-US" sz="1800" dirty="0" smtClean="0">
                <a:solidFill>
                  <a:schemeClr val="bg1">
                    <a:lumMod val="95000"/>
                    <a:lumOff val="5000"/>
                  </a:schemeClr>
                </a:solidFill>
                <a:hlinkClick r:id="rId7"/>
              </a:rPr>
              <a:t>Someone for Mr. </a:t>
            </a:r>
            <a:r>
              <a:rPr lang="en-US" sz="1800" dirty="0" err="1" smtClean="0">
                <a:solidFill>
                  <a:schemeClr val="bg1">
                    <a:lumMod val="95000"/>
                    <a:lumOff val="5000"/>
                  </a:schemeClr>
                </a:solidFill>
                <a:hlinkClick r:id="rId7"/>
              </a:rPr>
              <a:t>Sussmann</a:t>
            </a:r>
            <a:endParaRPr lang="en-US" sz="1800" dirty="0" smtClean="0">
              <a:solidFill>
                <a:schemeClr val="bg1">
                  <a:lumMod val="95000"/>
                  <a:lumOff val="5000"/>
                </a:schemeClr>
              </a:solidFill>
            </a:endParaRPr>
          </a:p>
          <a:p>
            <a:pPr marL="514350" indent="-514350">
              <a:buFont typeface="+mj-lt"/>
              <a:buAutoNum type="arabicPeriod"/>
            </a:pPr>
            <a:r>
              <a:rPr lang="en-US" sz="1800" dirty="0" smtClean="0">
                <a:solidFill>
                  <a:schemeClr val="bg1">
                    <a:lumMod val="95000"/>
                    <a:lumOff val="5000"/>
                  </a:schemeClr>
                </a:solidFill>
                <a:hlinkClick r:id="rId8"/>
              </a:rPr>
              <a:t>The Lemonade Club</a:t>
            </a:r>
            <a:endParaRPr lang="en-US" sz="1800" dirty="0" smtClean="0">
              <a:solidFill>
                <a:schemeClr val="bg1">
                  <a:lumMod val="95000"/>
                  <a:lumOff val="5000"/>
                </a:schemeClr>
              </a:solidFill>
            </a:endParaRPr>
          </a:p>
          <a:p>
            <a:pPr marL="514350" indent="-514350">
              <a:buFont typeface="+mj-lt"/>
              <a:buAutoNum type="arabicPeriod"/>
            </a:pPr>
            <a:r>
              <a:rPr lang="en-US" sz="1800" dirty="0" smtClean="0">
                <a:solidFill>
                  <a:schemeClr val="bg1">
                    <a:lumMod val="95000"/>
                    <a:lumOff val="5000"/>
                  </a:schemeClr>
                </a:solidFill>
                <a:hlinkClick r:id="rId9"/>
              </a:rPr>
              <a:t>For the Love of Autumn</a:t>
            </a:r>
            <a:endParaRPr lang="en-US" sz="1800" dirty="0" smtClean="0">
              <a:solidFill>
                <a:schemeClr val="bg1">
                  <a:lumMod val="95000"/>
                  <a:lumOff val="5000"/>
                </a:schemeClr>
              </a:solidFill>
            </a:endParaRPr>
          </a:p>
          <a:p>
            <a:pPr marL="514350" indent="-514350">
              <a:buFont typeface="+mj-lt"/>
              <a:buAutoNum type="arabicPeriod"/>
            </a:pPr>
            <a:r>
              <a:rPr lang="en-US" sz="1800" dirty="0" smtClean="0">
                <a:solidFill>
                  <a:schemeClr val="bg1">
                    <a:lumMod val="95000"/>
                    <a:lumOff val="5000"/>
                  </a:schemeClr>
                </a:solidFill>
                <a:hlinkClick r:id="rId10"/>
              </a:rPr>
              <a:t>Ginger and Petunia</a:t>
            </a:r>
            <a:endParaRPr lang="en-US" sz="1800" dirty="0" smtClean="0">
              <a:solidFill>
                <a:schemeClr val="bg1">
                  <a:lumMod val="95000"/>
                  <a:lumOff val="5000"/>
                </a:schemeClr>
              </a:solidFill>
            </a:endParaRPr>
          </a:p>
          <a:p>
            <a:pPr marL="514350" indent="-514350">
              <a:buFont typeface="+mj-lt"/>
              <a:buAutoNum type="arabicPeriod" startAt="10"/>
            </a:pPr>
            <a:r>
              <a:rPr lang="en-US" sz="1800" dirty="0" smtClean="0">
                <a:solidFill>
                  <a:schemeClr val="bg1">
                    <a:lumMod val="95000"/>
                    <a:lumOff val="5000"/>
                  </a:schemeClr>
                </a:solidFill>
                <a:hlinkClick r:id="rId11"/>
              </a:rPr>
              <a:t>Something About Hensley's</a:t>
            </a:r>
            <a:endParaRPr lang="en-US" sz="1800" dirty="0" smtClean="0">
              <a:solidFill>
                <a:schemeClr val="bg1">
                  <a:lumMod val="95000"/>
                  <a:lumOff val="5000"/>
                </a:schemeClr>
              </a:solidFill>
            </a:endParaRPr>
          </a:p>
          <a:p>
            <a:pPr marL="514350" indent="-514350">
              <a:buFont typeface="+mj-lt"/>
              <a:buAutoNum type="arabicPeriod" startAt="10"/>
            </a:pPr>
            <a:r>
              <a:rPr lang="it-IT" sz="1800" dirty="0" smtClean="0">
                <a:solidFill>
                  <a:schemeClr val="bg1">
                    <a:lumMod val="95000"/>
                    <a:lumOff val="5000"/>
                  </a:schemeClr>
                </a:solidFill>
                <a:hlinkClick r:id="rId12"/>
              </a:rPr>
              <a:t>Rotten Richie and the Ultimate Dare</a:t>
            </a:r>
            <a:endParaRPr lang="it-IT" sz="1800" dirty="0" smtClean="0">
              <a:solidFill>
                <a:schemeClr val="bg1">
                  <a:lumMod val="95000"/>
                  <a:lumOff val="5000"/>
                </a:schemeClr>
              </a:solidFill>
            </a:endParaRPr>
          </a:p>
          <a:p>
            <a:pPr marL="514350" indent="-514350">
              <a:buFont typeface="+mj-lt"/>
              <a:buAutoNum type="arabicPeriod" startAt="10"/>
            </a:pPr>
            <a:r>
              <a:rPr lang="en-US" sz="1800" dirty="0" smtClean="0">
                <a:solidFill>
                  <a:schemeClr val="bg1">
                    <a:lumMod val="95000"/>
                    <a:lumOff val="5000"/>
                  </a:schemeClr>
                </a:solidFill>
                <a:hlinkClick r:id="rId13"/>
              </a:rPr>
              <a:t>The Graves Family Goes Camping</a:t>
            </a:r>
            <a:endParaRPr lang="en-US" sz="1800" dirty="0" smtClean="0">
              <a:solidFill>
                <a:schemeClr val="bg1">
                  <a:lumMod val="95000"/>
                  <a:lumOff val="5000"/>
                </a:schemeClr>
              </a:solidFill>
            </a:endParaRPr>
          </a:p>
          <a:p>
            <a:pPr marL="514350" indent="-514350">
              <a:buFont typeface="+mj-lt"/>
              <a:buAutoNum type="arabicPeriod" startAt="10"/>
            </a:pPr>
            <a:r>
              <a:rPr lang="en-US" sz="1800" dirty="0" smtClean="0">
                <a:solidFill>
                  <a:schemeClr val="bg1">
                    <a:lumMod val="95000"/>
                    <a:lumOff val="5000"/>
                  </a:schemeClr>
                </a:solidFill>
                <a:hlinkClick r:id="rId14"/>
              </a:rPr>
              <a:t>Emma Kate</a:t>
            </a:r>
            <a:endParaRPr lang="en-US" sz="1800" dirty="0" smtClean="0">
              <a:solidFill>
                <a:schemeClr val="bg1">
                  <a:lumMod val="95000"/>
                  <a:lumOff val="5000"/>
                </a:schemeClr>
              </a:solidFill>
            </a:endParaRPr>
          </a:p>
          <a:p>
            <a:pPr marL="514350" indent="-514350">
              <a:buFont typeface="+mj-lt"/>
              <a:buAutoNum type="arabicPeriod" startAt="10"/>
            </a:pPr>
            <a:endParaRPr lang="en-US" sz="1800" dirty="0" smtClean="0"/>
          </a:p>
          <a:p>
            <a:pPr marL="514350" indent="-514350">
              <a:buFont typeface="+mj-lt"/>
              <a:buAutoNum type="arabicPeriod" startAt="10"/>
            </a:pPr>
            <a:endParaRPr lang="en-US" sz="1800" dirty="0" smtClean="0"/>
          </a:p>
          <a:p>
            <a:pPr marL="514350" indent="-514350">
              <a:buFont typeface="+mj-lt"/>
              <a:buAutoNum type="arabicPeriod"/>
            </a:pPr>
            <a:endParaRPr lang="en-US" sz="1800" dirty="0" smtClean="0"/>
          </a:p>
          <a:p>
            <a:pPr marL="514350" indent="-514350">
              <a:buFont typeface="+mj-lt"/>
              <a:buAutoNum type="arabicPeriod"/>
            </a:pPr>
            <a:endParaRPr lang="en-US" sz="1800"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p:txBody>
      </p:sp>
      <p:sp>
        <p:nvSpPr>
          <p:cNvPr id="3" name="Title 2"/>
          <p:cNvSpPr>
            <a:spLocks noGrp="1"/>
          </p:cNvSpPr>
          <p:nvPr>
            <p:ph type="title"/>
          </p:nvPr>
        </p:nvSpPr>
        <p:spPr/>
        <p:txBody>
          <a:bodyPr/>
          <a:lstStyle/>
          <a:p>
            <a:pPr algn="ctr"/>
            <a:r>
              <a:rPr lang="en-US" dirty="0" smtClean="0">
                <a:solidFill>
                  <a:schemeClr val="accent4">
                    <a:lumMod val="75000"/>
                  </a:schemeClr>
                </a:solidFill>
                <a:latin typeface="Boopee" pitchFamily="2" charset="0"/>
              </a:rPr>
              <a:t>Books to her credit:</a:t>
            </a:r>
            <a:endParaRPr lang="en-US" dirty="0">
              <a:solidFill>
                <a:schemeClr val="accent4">
                  <a:lumMod val="75000"/>
                </a:schemeClr>
              </a:solidFill>
              <a:latin typeface="Boopee" pitchFamily="2" charset="0"/>
            </a:endParaRPr>
          </a:p>
        </p:txBody>
      </p:sp>
    </p:spTree>
  </p:cSld>
  <p:clrMapOvr>
    <a:masterClrMapping/>
  </p:clrMapOvr>
  <p:transition spd="slow">
    <p:wheel spokes="8"/>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514350" indent="-514350">
              <a:buFont typeface="+mj-lt"/>
              <a:buAutoNum type="arabicPeriod" startAt="14"/>
            </a:pPr>
            <a:r>
              <a:rPr lang="en-US" sz="2000" dirty="0" smtClean="0">
                <a:hlinkClick r:id="rId2"/>
              </a:rPr>
              <a:t>An Orange for Frankie</a:t>
            </a:r>
            <a:endParaRPr lang="en-US" sz="2000" dirty="0" smtClean="0"/>
          </a:p>
          <a:p>
            <a:pPr marL="514350" indent="-514350">
              <a:buFont typeface="+mj-lt"/>
              <a:buAutoNum type="arabicPeriod" startAt="14"/>
            </a:pPr>
            <a:r>
              <a:rPr lang="en-US" sz="2000" dirty="0" smtClean="0">
                <a:hlinkClick r:id="rId3"/>
              </a:rPr>
              <a:t>John Philip Duck</a:t>
            </a:r>
            <a:endParaRPr lang="en-US" sz="2000" dirty="0" smtClean="0"/>
          </a:p>
          <a:p>
            <a:pPr marL="514350" indent="-514350">
              <a:buFont typeface="+mj-lt"/>
              <a:buAutoNum type="arabicPeriod" startAt="14"/>
            </a:pPr>
            <a:r>
              <a:rPr lang="en-US" sz="2000" dirty="0" smtClean="0">
                <a:hlinkClick r:id="rId4"/>
              </a:rPr>
              <a:t>Oh Look!</a:t>
            </a:r>
            <a:endParaRPr lang="en-US" sz="2000" dirty="0" smtClean="0"/>
          </a:p>
          <a:p>
            <a:pPr marL="514350" indent="-514350">
              <a:buFont typeface="+mj-lt"/>
              <a:buAutoNum type="arabicPeriod" startAt="14"/>
            </a:pPr>
            <a:r>
              <a:rPr lang="en-US" sz="2000" dirty="0" smtClean="0">
                <a:hlinkClick r:id="rId5"/>
              </a:rPr>
              <a:t>The Graves Family</a:t>
            </a:r>
            <a:endParaRPr lang="en-US" sz="2000" dirty="0" smtClean="0"/>
          </a:p>
          <a:p>
            <a:pPr marL="514350" indent="-514350">
              <a:buFont typeface="+mj-lt"/>
              <a:buAutoNum type="arabicPeriod" startAt="14"/>
            </a:pPr>
            <a:r>
              <a:rPr lang="en-US" sz="2000" dirty="0" smtClean="0">
                <a:hlinkClick r:id="rId6"/>
              </a:rPr>
              <a:t>"G" is for Goat</a:t>
            </a:r>
            <a:endParaRPr lang="en-US" sz="2000" dirty="0" smtClean="0"/>
          </a:p>
          <a:p>
            <a:pPr marL="514350" indent="-514350">
              <a:buFont typeface="+mj-lt"/>
              <a:buAutoNum type="arabicPeriod" startAt="19"/>
            </a:pPr>
            <a:r>
              <a:rPr lang="en-US" sz="2000" dirty="0" smtClean="0">
                <a:hlinkClick r:id="rId7"/>
              </a:rPr>
              <a:t>Christmas Tapestry</a:t>
            </a:r>
          </a:p>
          <a:p>
            <a:pPr marL="514350" indent="-514350">
              <a:buFont typeface="+mj-lt"/>
              <a:buAutoNum type="arabicPeriod" startAt="19"/>
            </a:pPr>
            <a:r>
              <a:rPr lang="en-US" sz="2000" dirty="0" smtClean="0">
                <a:hlinkClick r:id="rId8"/>
              </a:rPr>
              <a:t>When Lightning Comes in a Jar</a:t>
            </a:r>
            <a:endParaRPr lang="en-US" sz="2000" dirty="0" smtClean="0"/>
          </a:p>
          <a:p>
            <a:pPr marL="514350" indent="-514350">
              <a:buFont typeface="+mj-lt"/>
              <a:buAutoNum type="arabicPeriod" startAt="19"/>
            </a:pPr>
            <a:r>
              <a:rPr lang="en-US" sz="2000" dirty="0" smtClean="0">
                <a:hlinkClick r:id="rId9"/>
              </a:rPr>
              <a:t>Mr. Lincoln's Way</a:t>
            </a:r>
            <a:endParaRPr lang="en-US" sz="2000" dirty="0" smtClean="0"/>
          </a:p>
          <a:p>
            <a:pPr marL="514350" indent="-514350">
              <a:buFont typeface="+mj-lt"/>
              <a:buAutoNum type="arabicPeriod" startAt="19"/>
            </a:pPr>
            <a:r>
              <a:rPr lang="en-US" sz="2000" dirty="0" smtClean="0">
                <a:hlinkClick r:id="rId10"/>
              </a:rPr>
              <a:t>Betty Doll</a:t>
            </a:r>
            <a:endParaRPr lang="en-US" sz="2000" dirty="0" smtClean="0"/>
          </a:p>
          <a:p>
            <a:pPr marL="514350" indent="-514350">
              <a:buFont typeface="+mj-lt"/>
              <a:buAutoNum type="arabicPeriod" startAt="19"/>
            </a:pPr>
            <a:r>
              <a:rPr lang="en-US" sz="2000" dirty="0" smtClean="0">
                <a:hlinkClick r:id="rId11"/>
              </a:rPr>
              <a:t>The Butterfly</a:t>
            </a:r>
            <a:endParaRPr lang="en-US" sz="2000" dirty="0" smtClean="0"/>
          </a:p>
          <a:p>
            <a:pPr marL="514350" indent="-514350">
              <a:buFont typeface="+mj-lt"/>
              <a:buAutoNum type="arabicPeriod" startAt="19"/>
            </a:pPr>
            <a:r>
              <a:rPr lang="en-US" sz="2000" dirty="0" err="1" smtClean="0">
                <a:hlinkClick r:id="rId12"/>
              </a:rPr>
              <a:t>Luba</a:t>
            </a:r>
            <a:r>
              <a:rPr lang="en-US" sz="2000" dirty="0" smtClean="0">
                <a:hlinkClick r:id="rId12"/>
              </a:rPr>
              <a:t> and the Wren</a:t>
            </a:r>
            <a:endParaRPr lang="en-US" sz="2000" dirty="0" smtClean="0"/>
          </a:p>
          <a:p>
            <a:pPr marL="514350" indent="-514350">
              <a:buFont typeface="+mj-lt"/>
              <a:buAutoNum type="arabicPeriod" startAt="19"/>
            </a:pPr>
            <a:r>
              <a:rPr lang="en-US" sz="2000" dirty="0" smtClean="0">
                <a:hlinkClick r:id="rId13"/>
              </a:rPr>
              <a:t>Welcome Comfort</a:t>
            </a:r>
            <a:endParaRPr lang="en-US" sz="2000" dirty="0" smtClean="0"/>
          </a:p>
          <a:p>
            <a:pPr marL="514350" indent="-514350">
              <a:buFont typeface="+mj-lt"/>
              <a:buAutoNum type="arabicPeriod" startAt="19"/>
            </a:pPr>
            <a:r>
              <a:rPr lang="en-US" sz="2000" dirty="0" smtClean="0">
                <a:hlinkClick r:id="rId14"/>
              </a:rPr>
              <a:t>Mrs. </a:t>
            </a:r>
            <a:r>
              <a:rPr lang="en-US" sz="2000" dirty="0" err="1" smtClean="0">
                <a:hlinkClick r:id="rId14"/>
              </a:rPr>
              <a:t>MacK</a:t>
            </a:r>
            <a:endParaRPr lang="en-US" sz="2000" dirty="0" smtClean="0"/>
          </a:p>
          <a:p>
            <a:pPr marL="514350" indent="-514350">
              <a:buFont typeface="+mj-lt"/>
              <a:buAutoNum type="arabicPeriod" startAt="14"/>
            </a:pPr>
            <a:endParaRPr lang="en-US" sz="2000" dirty="0" smtClean="0"/>
          </a:p>
          <a:p>
            <a:pPr marL="514350" indent="-514350">
              <a:buFont typeface="+mj-lt"/>
              <a:buAutoNum type="arabicPeriod" startAt="14"/>
            </a:pPr>
            <a:endParaRPr lang="en-US" dirty="0" smtClean="0"/>
          </a:p>
          <a:p>
            <a:pPr marL="514350" indent="-514350">
              <a:buFont typeface="+mj-lt"/>
              <a:buAutoNum type="arabicPeriod" startAt="14"/>
            </a:pPr>
            <a:endParaRPr lang="en-US" dirty="0" smtClean="0"/>
          </a:p>
          <a:p>
            <a:pPr marL="514350" indent="-514350">
              <a:buFont typeface="+mj-lt"/>
              <a:buAutoNum type="arabicPeriod" startAt="14"/>
            </a:pPr>
            <a:endParaRPr lang="en-US" dirty="0" smtClean="0"/>
          </a:p>
          <a:p>
            <a:pPr marL="514350" indent="-514350">
              <a:buFont typeface="+mj-lt"/>
              <a:buAutoNum type="arabicPeriod" startAt="14"/>
            </a:pPr>
            <a:endParaRPr lang="it-IT" dirty="0" smtClean="0"/>
          </a:p>
          <a:p>
            <a:pPr marL="514350" indent="-514350">
              <a:buFont typeface="+mj-lt"/>
              <a:buAutoNum type="arabicPeriod" startAt="14"/>
            </a:pPr>
            <a:endParaRPr lang="en-US" dirty="0" smtClean="0"/>
          </a:p>
          <a:p>
            <a:pPr marL="514350" indent="-514350">
              <a:buFont typeface="+mj-lt"/>
              <a:buAutoNum type="arabicPeriod" startAt="14"/>
            </a:pPr>
            <a:endParaRPr lang="en-US" dirty="0"/>
          </a:p>
        </p:txBody>
      </p:sp>
      <p:sp>
        <p:nvSpPr>
          <p:cNvPr id="3" name="Title 2"/>
          <p:cNvSpPr>
            <a:spLocks noGrp="1"/>
          </p:cNvSpPr>
          <p:nvPr>
            <p:ph type="title"/>
          </p:nvPr>
        </p:nvSpPr>
        <p:spPr/>
        <p:txBody>
          <a:bodyPr>
            <a:normAutofit/>
          </a:bodyPr>
          <a:lstStyle/>
          <a:p>
            <a:pPr algn="ctr"/>
            <a:r>
              <a:rPr lang="en-US" sz="4400" dirty="0" smtClean="0">
                <a:solidFill>
                  <a:schemeClr val="accent4">
                    <a:lumMod val="75000"/>
                  </a:schemeClr>
                </a:solidFill>
                <a:latin typeface="Boopee" pitchFamily="2" charset="0"/>
              </a:rPr>
              <a:t>Books continued…</a:t>
            </a:r>
            <a:endParaRPr lang="en-US" sz="4400" dirty="0">
              <a:solidFill>
                <a:schemeClr val="accent4">
                  <a:lumMod val="75000"/>
                </a:schemeClr>
              </a:solidFill>
              <a:latin typeface="Boopee" pitchFamily="2" charset="0"/>
            </a:endParaRPr>
          </a:p>
        </p:txBody>
      </p:sp>
    </p:spTree>
  </p:cSld>
  <p:clrMapOvr>
    <a:masterClrMapping/>
  </p:clrMapOvr>
  <p:transition spd="slow">
    <p:wheel spokes="8"/>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514350" indent="-514350">
              <a:buFont typeface="+mj-lt"/>
              <a:buAutoNum type="arabicPeriod" startAt="27"/>
            </a:pPr>
            <a:r>
              <a:rPr lang="en-US" sz="2000" dirty="0" smtClean="0">
                <a:hlinkClick r:id="rId2"/>
              </a:rPr>
              <a:t>Thank You, Mr. </a:t>
            </a:r>
            <a:r>
              <a:rPr lang="en-US" sz="2000" dirty="0" err="1" smtClean="0">
                <a:hlinkClick r:id="rId2"/>
              </a:rPr>
              <a:t>Falker</a:t>
            </a:r>
            <a:endParaRPr lang="en-US" sz="2000" dirty="0" smtClean="0"/>
          </a:p>
          <a:p>
            <a:pPr marL="514350" indent="-514350">
              <a:buFont typeface="+mj-lt"/>
              <a:buAutoNum type="arabicPeriod" startAt="27"/>
            </a:pPr>
            <a:r>
              <a:rPr lang="en-US" sz="2000" dirty="0" smtClean="0">
                <a:hlinkClick r:id="rId3"/>
              </a:rPr>
              <a:t>In </a:t>
            </a:r>
            <a:r>
              <a:rPr lang="en-US" sz="2000" dirty="0" err="1" smtClean="0">
                <a:hlinkClick r:id="rId3"/>
              </a:rPr>
              <a:t>Enzo's</a:t>
            </a:r>
            <a:r>
              <a:rPr lang="en-US" sz="2000" dirty="0" smtClean="0">
                <a:hlinkClick r:id="rId3"/>
              </a:rPr>
              <a:t> Splendid Gardens</a:t>
            </a:r>
            <a:endParaRPr lang="en-US" sz="2000" dirty="0" smtClean="0"/>
          </a:p>
          <a:p>
            <a:pPr marL="514350" indent="-514350">
              <a:buFont typeface="+mj-lt"/>
              <a:buAutoNum type="arabicPeriod" startAt="27"/>
            </a:pPr>
            <a:r>
              <a:rPr lang="en-US" sz="2000" dirty="0" smtClean="0">
                <a:hlinkClick r:id="rId4"/>
              </a:rPr>
              <a:t>The Trees of the Dancing Goats</a:t>
            </a:r>
            <a:endParaRPr lang="en-US" sz="2000" dirty="0" smtClean="0"/>
          </a:p>
          <a:p>
            <a:pPr marL="514350" indent="-514350">
              <a:buFont typeface="+mj-lt"/>
              <a:buAutoNum type="arabicPeriod" startAt="27"/>
            </a:pPr>
            <a:r>
              <a:rPr lang="en-US" sz="2000" dirty="0" smtClean="0">
                <a:hlinkClick r:id="rId5"/>
              </a:rPr>
              <a:t>I Can Hear the Sun: A Modern Myth</a:t>
            </a:r>
            <a:endParaRPr lang="en-US" sz="2000" dirty="0" smtClean="0"/>
          </a:p>
          <a:p>
            <a:pPr marL="514350" indent="-514350">
              <a:buFont typeface="+mj-lt"/>
              <a:buAutoNum type="arabicPeriod" startAt="27"/>
            </a:pPr>
            <a:r>
              <a:rPr lang="en-US" sz="2000" dirty="0" smtClean="0">
                <a:hlinkClick r:id="rId6"/>
              </a:rPr>
              <a:t>Aunt Chip and the Great Triple Creek Dam Affair</a:t>
            </a:r>
            <a:endParaRPr lang="en-US" sz="2000" dirty="0" smtClean="0"/>
          </a:p>
          <a:p>
            <a:pPr marL="514350" indent="-514350">
              <a:buFont typeface="+mj-lt"/>
              <a:buAutoNum type="arabicPeriod" startAt="27"/>
            </a:pPr>
            <a:r>
              <a:rPr lang="en-US" sz="2000" dirty="0" smtClean="0">
                <a:hlinkClick r:id="rId7"/>
              </a:rPr>
              <a:t>The Graves Family Goes Camping</a:t>
            </a:r>
            <a:endParaRPr lang="en-US" sz="2000" dirty="0" smtClean="0"/>
          </a:p>
          <a:p>
            <a:pPr marL="514350" indent="-514350">
              <a:buFont typeface="+mj-lt"/>
              <a:buAutoNum type="arabicPeriod" startAt="27"/>
            </a:pPr>
            <a:r>
              <a:rPr lang="en-US" sz="2000" dirty="0" smtClean="0">
                <a:hlinkClick r:id="rId8"/>
              </a:rPr>
              <a:t>Mommies Say </a:t>
            </a:r>
            <a:r>
              <a:rPr lang="en-US" sz="2000" dirty="0" err="1" smtClean="0">
                <a:hlinkClick r:id="rId8"/>
              </a:rPr>
              <a:t>Shhh</a:t>
            </a:r>
            <a:r>
              <a:rPr lang="en-US" sz="2000" dirty="0" smtClean="0">
                <a:hlinkClick r:id="rId8"/>
              </a:rPr>
              <a:t>!</a:t>
            </a:r>
            <a:endParaRPr lang="en-US" sz="2000" dirty="0" smtClean="0"/>
          </a:p>
          <a:p>
            <a:pPr marL="514350" indent="-514350">
              <a:buFont typeface="+mj-lt"/>
              <a:buAutoNum type="arabicPeriod" startAt="27"/>
            </a:pPr>
            <a:r>
              <a:rPr lang="en-US" sz="2000" dirty="0" smtClean="0">
                <a:hlinkClick r:id="rId9"/>
              </a:rPr>
              <a:t>Babushka's Mother Goose</a:t>
            </a:r>
            <a:endParaRPr lang="en-US" sz="2000" dirty="0" smtClean="0"/>
          </a:p>
          <a:p>
            <a:pPr marL="514350" indent="-514350">
              <a:buFont typeface="+mj-lt"/>
              <a:buAutoNum type="arabicPeriod" startAt="27"/>
            </a:pPr>
            <a:r>
              <a:rPr lang="en-US" sz="2000" dirty="0" smtClean="0">
                <a:hlinkClick r:id="rId10"/>
              </a:rPr>
              <a:t>Babushka's Doll</a:t>
            </a:r>
            <a:endParaRPr lang="en-US" sz="2000" dirty="0" smtClean="0"/>
          </a:p>
          <a:p>
            <a:pPr marL="514350" indent="-514350">
              <a:buFont typeface="+mj-lt"/>
              <a:buAutoNum type="arabicPeriod" startAt="27"/>
            </a:pPr>
            <a:r>
              <a:rPr lang="en-US" sz="2000" dirty="0" smtClean="0">
                <a:hlinkClick r:id="rId11"/>
              </a:rPr>
              <a:t>My </a:t>
            </a:r>
            <a:r>
              <a:rPr lang="en-US" sz="2000" dirty="0" err="1" smtClean="0">
                <a:hlinkClick r:id="rId11"/>
              </a:rPr>
              <a:t>Ol</a:t>
            </a:r>
            <a:r>
              <a:rPr lang="en-US" sz="2000" dirty="0" smtClean="0">
                <a:hlinkClick r:id="rId11"/>
              </a:rPr>
              <a:t>' Man</a:t>
            </a:r>
            <a:endParaRPr lang="en-US" sz="2000" dirty="0" smtClean="0"/>
          </a:p>
          <a:p>
            <a:pPr marL="514350" indent="-514350">
              <a:buFont typeface="+mj-lt"/>
              <a:buAutoNum type="arabicPeriod" startAt="27"/>
            </a:pPr>
            <a:r>
              <a:rPr lang="en-US" sz="2000" dirty="0" smtClean="0">
                <a:hlinkClick r:id="rId12"/>
              </a:rPr>
              <a:t>My Rotten Redheaded Older Brother</a:t>
            </a:r>
            <a:endParaRPr lang="en-US" sz="2000" dirty="0" smtClean="0"/>
          </a:p>
          <a:p>
            <a:pPr marL="514350" indent="-514350">
              <a:buFont typeface="+mj-lt"/>
              <a:buAutoNum type="arabicPeriod" startAt="27"/>
            </a:pPr>
            <a:r>
              <a:rPr lang="en-US" sz="2000" dirty="0" smtClean="0">
                <a:hlinkClick r:id="rId13"/>
              </a:rPr>
              <a:t>Pink and Say</a:t>
            </a:r>
            <a:endParaRPr lang="en-US" sz="2000" dirty="0" smtClean="0"/>
          </a:p>
          <a:p>
            <a:pPr marL="514350" indent="-514350">
              <a:buFont typeface="+mj-lt"/>
              <a:buAutoNum type="arabicPeriod" startAt="27"/>
            </a:pPr>
            <a:r>
              <a:rPr lang="en-US" sz="2000" dirty="0" err="1" smtClean="0">
                <a:hlinkClick r:id="rId14"/>
              </a:rPr>
              <a:t>Tikvah</a:t>
            </a:r>
            <a:r>
              <a:rPr lang="en-US" sz="2000" dirty="0" smtClean="0">
                <a:hlinkClick r:id="rId14"/>
              </a:rPr>
              <a:t> Means Hope</a:t>
            </a:r>
            <a:endParaRPr lang="en-US" sz="2000" dirty="0" smtClean="0"/>
          </a:p>
          <a:p>
            <a:pPr marL="514350" indent="-514350">
              <a:buFont typeface="+mj-lt"/>
              <a:buAutoNum type="arabicPeriod" startAt="27"/>
            </a:pPr>
            <a:endParaRPr lang="en-US" sz="2000" dirty="0" smtClean="0"/>
          </a:p>
          <a:p>
            <a:pPr marL="514350" indent="-514350">
              <a:buFont typeface="+mj-lt"/>
              <a:buAutoNum type="arabicPeriod" startAt="27"/>
            </a:pPr>
            <a:endParaRPr lang="en-US" sz="2000" dirty="0" smtClean="0"/>
          </a:p>
          <a:p>
            <a:pPr marL="514350" indent="-514350">
              <a:buFont typeface="+mj-lt"/>
              <a:buAutoNum type="arabicPeriod" startAt="27"/>
            </a:pPr>
            <a:endParaRPr lang="en-US" sz="2000" dirty="0" smtClean="0"/>
          </a:p>
          <a:p>
            <a:pPr marL="514350" indent="-514350">
              <a:buFont typeface="+mj-lt"/>
              <a:buAutoNum type="arabicPeriod" startAt="27"/>
            </a:pPr>
            <a:endParaRPr lang="en-US" sz="2000" dirty="0"/>
          </a:p>
        </p:txBody>
      </p:sp>
      <p:sp>
        <p:nvSpPr>
          <p:cNvPr id="3" name="Title 2"/>
          <p:cNvSpPr>
            <a:spLocks noGrp="1"/>
          </p:cNvSpPr>
          <p:nvPr>
            <p:ph type="title"/>
          </p:nvPr>
        </p:nvSpPr>
        <p:spPr/>
        <p:txBody>
          <a:bodyPr>
            <a:normAutofit/>
          </a:bodyPr>
          <a:lstStyle/>
          <a:p>
            <a:pPr algn="ctr"/>
            <a:r>
              <a:rPr lang="en-US" sz="4400" dirty="0" smtClean="0">
                <a:solidFill>
                  <a:schemeClr val="accent4">
                    <a:lumMod val="75000"/>
                  </a:schemeClr>
                </a:solidFill>
                <a:latin typeface="Boopee" pitchFamily="2" charset="0"/>
              </a:rPr>
              <a:t>Books continued…</a:t>
            </a:r>
            <a:endParaRPr lang="en-US" sz="4400" dirty="0">
              <a:solidFill>
                <a:schemeClr val="accent4">
                  <a:lumMod val="75000"/>
                </a:schemeClr>
              </a:solidFill>
              <a:latin typeface="Boopee" pitchFamily="2" charset="0"/>
            </a:endParaRPr>
          </a:p>
        </p:txBody>
      </p:sp>
    </p:spTree>
  </p:cSld>
  <p:clrMapOvr>
    <a:masterClrMapping/>
  </p:clrMapOvr>
  <p:transition spd="slow">
    <p:wheel spokes="8"/>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514350" indent="-514350">
              <a:buFont typeface="+mj-lt"/>
              <a:buAutoNum type="arabicPeriod" startAt="30"/>
            </a:pPr>
            <a:r>
              <a:rPr lang="en-US" sz="2000" dirty="0" smtClean="0">
                <a:hlinkClick r:id="rId2"/>
              </a:rPr>
              <a:t>Babushka Baba </a:t>
            </a:r>
            <a:r>
              <a:rPr lang="en-US" sz="2000" dirty="0" err="1" smtClean="0">
                <a:hlinkClick r:id="rId2"/>
              </a:rPr>
              <a:t>Yaga</a:t>
            </a:r>
            <a:endParaRPr lang="en-US" sz="2000" dirty="0" smtClean="0"/>
          </a:p>
          <a:p>
            <a:pPr marL="514350" indent="-514350">
              <a:buFont typeface="+mj-lt"/>
              <a:buAutoNum type="arabicPeriod" startAt="30"/>
            </a:pPr>
            <a:r>
              <a:rPr lang="en-US" sz="2000" dirty="0" smtClean="0">
                <a:hlinkClick r:id="rId3"/>
              </a:rPr>
              <a:t>The Bee Tree</a:t>
            </a:r>
            <a:endParaRPr lang="en-US" sz="2000" dirty="0" smtClean="0"/>
          </a:p>
          <a:p>
            <a:pPr marL="514350" indent="-514350">
              <a:buFont typeface="+mj-lt"/>
              <a:buAutoNum type="arabicPeriod" startAt="30"/>
            </a:pPr>
            <a:r>
              <a:rPr lang="en-US" sz="2000" dirty="0" smtClean="0">
                <a:hlinkClick r:id="rId4"/>
              </a:rPr>
              <a:t>Picnic at </a:t>
            </a:r>
            <a:r>
              <a:rPr lang="en-US" sz="2000" dirty="0" err="1" smtClean="0">
                <a:hlinkClick r:id="rId4"/>
              </a:rPr>
              <a:t>Mudsock</a:t>
            </a:r>
            <a:r>
              <a:rPr lang="en-US" sz="2000" dirty="0" smtClean="0">
                <a:hlinkClick r:id="rId4"/>
              </a:rPr>
              <a:t> Meadow</a:t>
            </a:r>
            <a:endParaRPr lang="en-US" sz="2000" dirty="0" smtClean="0"/>
          </a:p>
          <a:p>
            <a:pPr marL="514350" indent="-514350">
              <a:buFont typeface="+mj-lt"/>
              <a:buAutoNum type="arabicPeriod" startAt="30"/>
            </a:pPr>
            <a:r>
              <a:rPr lang="en-US" sz="2000" dirty="0" smtClean="0">
                <a:hlinkClick r:id="rId5"/>
              </a:rPr>
              <a:t>Mrs. Katz and </a:t>
            </a:r>
            <a:r>
              <a:rPr lang="en-US" sz="2000" dirty="0" err="1" smtClean="0">
                <a:hlinkClick r:id="rId5"/>
              </a:rPr>
              <a:t>Tush</a:t>
            </a:r>
            <a:endParaRPr lang="en-US" sz="2000" dirty="0" smtClean="0"/>
          </a:p>
          <a:p>
            <a:pPr marL="514350" indent="-514350">
              <a:buFont typeface="+mj-lt"/>
              <a:buAutoNum type="arabicPeriod" startAt="30"/>
            </a:pPr>
            <a:r>
              <a:rPr lang="en-US" sz="2000" dirty="0" smtClean="0">
                <a:hlinkClick r:id="rId6"/>
              </a:rPr>
              <a:t>Chicken Sunday</a:t>
            </a:r>
            <a:endParaRPr lang="en-US" sz="2000" dirty="0" smtClean="0"/>
          </a:p>
          <a:p>
            <a:pPr marL="514350" indent="-514350">
              <a:buFont typeface="+mj-lt"/>
              <a:buAutoNum type="arabicPeriod" startAt="30"/>
            </a:pPr>
            <a:r>
              <a:rPr lang="en-US" sz="2000" dirty="0" smtClean="0">
                <a:hlinkClick r:id="rId7"/>
              </a:rPr>
              <a:t>Some Birthday!</a:t>
            </a:r>
            <a:endParaRPr lang="en-US" sz="2000" dirty="0" smtClean="0"/>
          </a:p>
          <a:p>
            <a:pPr marL="514350" indent="-514350">
              <a:buFont typeface="+mj-lt"/>
              <a:buAutoNum type="arabicPeriod" startAt="30"/>
            </a:pPr>
            <a:r>
              <a:rPr lang="en-US" sz="2000" dirty="0" err="1" smtClean="0">
                <a:hlinkClick r:id="rId8"/>
              </a:rPr>
              <a:t>Appelemando's</a:t>
            </a:r>
            <a:r>
              <a:rPr lang="en-US" sz="2000" dirty="0" smtClean="0">
                <a:hlinkClick r:id="rId8"/>
              </a:rPr>
              <a:t> Dreams</a:t>
            </a:r>
            <a:endParaRPr lang="en-US" sz="2000" dirty="0" smtClean="0"/>
          </a:p>
          <a:p>
            <a:pPr marL="514350" indent="-514350">
              <a:buFont typeface="+mj-lt"/>
              <a:buAutoNum type="arabicPeriod" startAt="30"/>
            </a:pPr>
            <a:r>
              <a:rPr lang="en-US" sz="2000" dirty="0" smtClean="0">
                <a:hlinkClick r:id="rId9"/>
              </a:rPr>
              <a:t>Uncle </a:t>
            </a:r>
            <a:r>
              <a:rPr lang="en-US" sz="2000" dirty="0" err="1" smtClean="0">
                <a:hlinkClick r:id="rId9"/>
              </a:rPr>
              <a:t>Vova's</a:t>
            </a:r>
            <a:r>
              <a:rPr lang="en-US" sz="2000" dirty="0" smtClean="0">
                <a:hlinkClick r:id="rId9"/>
              </a:rPr>
              <a:t> Tree</a:t>
            </a:r>
            <a:endParaRPr lang="en-US" sz="2000" dirty="0" smtClean="0"/>
          </a:p>
          <a:p>
            <a:pPr marL="514350" indent="-514350">
              <a:buFont typeface="+mj-lt"/>
              <a:buAutoNum type="arabicPeriod" startAt="30"/>
            </a:pPr>
            <a:r>
              <a:rPr lang="en-US" sz="2000" dirty="0" smtClean="0">
                <a:hlinkClick r:id="rId10"/>
              </a:rPr>
              <a:t>Just Plain Fancy</a:t>
            </a:r>
            <a:endParaRPr lang="en-US" sz="2000" dirty="0" smtClean="0"/>
          </a:p>
          <a:p>
            <a:pPr marL="514350" indent="-514350">
              <a:buFont typeface="+mj-lt"/>
              <a:buAutoNum type="arabicPeriod" startAt="30"/>
            </a:pPr>
            <a:r>
              <a:rPr lang="en-US" sz="2000" dirty="0" smtClean="0">
                <a:hlinkClick r:id="rId11"/>
              </a:rPr>
              <a:t>Boat Ride With Lillian Two Blossom</a:t>
            </a:r>
            <a:endParaRPr lang="en-US" sz="2000" dirty="0" smtClean="0"/>
          </a:p>
          <a:p>
            <a:pPr marL="514350" indent="-514350">
              <a:buFont typeface="+mj-lt"/>
              <a:buAutoNum type="arabicPeriod" startAt="30"/>
            </a:pPr>
            <a:r>
              <a:rPr lang="en-US" sz="2000" dirty="0" smtClean="0">
                <a:hlinkClick r:id="rId12"/>
              </a:rPr>
              <a:t>Thunder Cake</a:t>
            </a:r>
            <a:endParaRPr lang="en-US" sz="2000" dirty="0" smtClean="0"/>
          </a:p>
          <a:p>
            <a:pPr marL="514350" indent="-514350">
              <a:buFont typeface="+mj-lt"/>
              <a:buAutoNum type="arabicPeriod" startAt="30"/>
            </a:pPr>
            <a:r>
              <a:rPr lang="en-US" sz="2000" dirty="0" smtClean="0">
                <a:hlinkClick r:id="rId13"/>
              </a:rPr>
              <a:t>The Keeping Quilt</a:t>
            </a:r>
            <a:endParaRPr lang="en-US" sz="2000" dirty="0" smtClean="0"/>
          </a:p>
          <a:p>
            <a:pPr marL="514350" indent="-514350">
              <a:buFont typeface="+mj-lt"/>
              <a:buAutoNum type="arabicPeriod" startAt="30"/>
            </a:pPr>
            <a:r>
              <a:rPr lang="en-US" sz="2000" dirty="0" smtClean="0">
                <a:hlinkClick r:id="rId14"/>
              </a:rPr>
              <a:t>Casey at the Bat</a:t>
            </a:r>
            <a:endParaRPr lang="en-US" sz="2000" dirty="0" smtClean="0"/>
          </a:p>
        </p:txBody>
      </p:sp>
      <p:sp>
        <p:nvSpPr>
          <p:cNvPr id="3" name="Title 2"/>
          <p:cNvSpPr>
            <a:spLocks noGrp="1"/>
          </p:cNvSpPr>
          <p:nvPr>
            <p:ph type="title"/>
          </p:nvPr>
        </p:nvSpPr>
        <p:spPr/>
        <p:txBody>
          <a:bodyPr>
            <a:normAutofit/>
          </a:bodyPr>
          <a:lstStyle/>
          <a:p>
            <a:pPr algn="ctr"/>
            <a:r>
              <a:rPr lang="en-US" sz="4400" dirty="0" smtClean="0">
                <a:solidFill>
                  <a:schemeClr val="accent4">
                    <a:lumMod val="75000"/>
                  </a:schemeClr>
                </a:solidFill>
                <a:latin typeface="Boopee" pitchFamily="2" charset="0"/>
              </a:rPr>
              <a:t>Still more books continued…</a:t>
            </a:r>
            <a:endParaRPr lang="en-US" sz="4400" dirty="0">
              <a:solidFill>
                <a:schemeClr val="accent4">
                  <a:lumMod val="75000"/>
                </a:schemeClr>
              </a:solidFill>
              <a:latin typeface="Boopee" pitchFamily="2" charset="0"/>
            </a:endParaRPr>
          </a:p>
        </p:txBody>
      </p:sp>
    </p:spTree>
  </p:cSld>
  <p:clrMapOvr>
    <a:masterClrMapping/>
  </p:clrMapOvr>
  <p:transition spd="slow">
    <p:wheel spokes="8"/>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514350" indent="-514350">
              <a:buFont typeface="+mj-lt"/>
              <a:buAutoNum type="arabicPeriod" startAt="43"/>
            </a:pPr>
            <a:r>
              <a:rPr lang="en-US" sz="2000" dirty="0" err="1" smtClean="0">
                <a:hlinkClick r:id="rId2"/>
              </a:rPr>
              <a:t>Rechenka's</a:t>
            </a:r>
            <a:r>
              <a:rPr lang="en-US" sz="2000" dirty="0" smtClean="0">
                <a:hlinkClick r:id="rId2"/>
              </a:rPr>
              <a:t> Eggs</a:t>
            </a:r>
            <a:endParaRPr lang="en-US" sz="2000" dirty="0" smtClean="0"/>
          </a:p>
          <a:p>
            <a:pPr marL="514350" indent="-514350">
              <a:buFont typeface="+mj-lt"/>
              <a:buAutoNum type="arabicPeriod" startAt="43"/>
            </a:pPr>
            <a:r>
              <a:rPr lang="en-US" sz="2000" dirty="0" smtClean="0">
                <a:hlinkClick r:id="rId3"/>
              </a:rPr>
              <a:t>Meteor!</a:t>
            </a:r>
            <a:endParaRPr lang="en-US" sz="2000" dirty="0" smtClean="0"/>
          </a:p>
          <a:p>
            <a:pPr marL="514350" indent="-514350">
              <a:buNone/>
            </a:pPr>
            <a:endParaRPr lang="en-US" sz="2000" dirty="0"/>
          </a:p>
        </p:txBody>
      </p:sp>
      <p:sp>
        <p:nvSpPr>
          <p:cNvPr id="3" name="Title 2"/>
          <p:cNvSpPr>
            <a:spLocks noGrp="1"/>
          </p:cNvSpPr>
          <p:nvPr>
            <p:ph type="title"/>
          </p:nvPr>
        </p:nvSpPr>
        <p:spPr/>
        <p:txBody>
          <a:bodyPr>
            <a:normAutofit fontScale="90000"/>
          </a:bodyPr>
          <a:lstStyle/>
          <a:p>
            <a:pPr algn="ctr"/>
            <a:r>
              <a:rPr lang="en-US" sz="4400" dirty="0" smtClean="0">
                <a:solidFill>
                  <a:schemeClr val="accent4">
                    <a:lumMod val="75000"/>
                  </a:schemeClr>
                </a:solidFill>
                <a:latin typeface="Boopee" pitchFamily="2" charset="0"/>
              </a:rPr>
              <a:t>WHEW!!</a:t>
            </a:r>
            <a:br>
              <a:rPr lang="en-US" sz="4400" dirty="0" smtClean="0">
                <a:solidFill>
                  <a:schemeClr val="accent4">
                    <a:lumMod val="75000"/>
                  </a:schemeClr>
                </a:solidFill>
                <a:latin typeface="Boopee" pitchFamily="2" charset="0"/>
              </a:rPr>
            </a:br>
            <a:r>
              <a:rPr lang="en-US" sz="4400" dirty="0" smtClean="0">
                <a:solidFill>
                  <a:schemeClr val="accent4">
                    <a:lumMod val="75000"/>
                  </a:schemeClr>
                </a:solidFill>
                <a:latin typeface="Boopee" pitchFamily="2" charset="0"/>
              </a:rPr>
              <a:t>The final 2 books…</a:t>
            </a:r>
            <a:endParaRPr lang="en-US" sz="4400" dirty="0">
              <a:solidFill>
                <a:schemeClr val="accent4">
                  <a:lumMod val="75000"/>
                </a:schemeClr>
              </a:solidFill>
              <a:latin typeface="Boopee" pitchFamily="2" charset="0"/>
            </a:endParaRPr>
          </a:p>
        </p:txBody>
      </p:sp>
      <p:pic>
        <p:nvPicPr>
          <p:cNvPr id="5" name="Picture 4" descr="wwwlil.gif">
            <a:hlinkClick r:id="rId4"/>
          </p:cNvPr>
          <p:cNvPicPr>
            <a:picLocks noChangeAspect="1"/>
          </p:cNvPicPr>
          <p:nvPr/>
        </p:nvPicPr>
        <p:blipFill>
          <a:blip r:embed="rId5" cstate="print"/>
          <a:stretch>
            <a:fillRect/>
          </a:stretch>
        </p:blipFill>
        <p:spPr>
          <a:xfrm>
            <a:off x="1447800" y="2459183"/>
            <a:ext cx="6451984" cy="3810000"/>
          </a:xfrm>
          <a:prstGeom prst="rect">
            <a:avLst/>
          </a:prstGeom>
          <a:noFill/>
          <a:effectLst>
            <a:outerShdw blurRad="50800" dist="50800" dir="5400000" algn="ctr" rotWithShape="0">
              <a:schemeClr val="tx1"/>
            </a:outerShdw>
          </a:effectLst>
        </p:spPr>
      </p:pic>
    </p:spTree>
  </p:cSld>
  <p:clrMapOvr>
    <a:masterClrMapping/>
  </p:clrMapOvr>
  <p:transition spd="slow">
    <p:wheel spokes="8"/>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In almost all of her books, a very young person and elderly person are interacting. </a:t>
            </a:r>
          </a:p>
          <a:p>
            <a:r>
              <a:rPr lang="en-US" dirty="0" smtClean="0"/>
              <a:t>When she moved to California she “loved that the people in her neighborhood came in as many colors, ideas, and religions as there are people on the planet.” This is her inspiration to incorporate diversity in her writing. </a:t>
            </a:r>
          </a:p>
          <a:p>
            <a:r>
              <a:rPr lang="en-US" dirty="0" smtClean="0"/>
              <a:t>Strong Eastern European theme in many of her works. </a:t>
            </a:r>
          </a:p>
          <a:p>
            <a:endParaRPr lang="en-US" dirty="0"/>
          </a:p>
        </p:txBody>
      </p:sp>
      <p:sp>
        <p:nvSpPr>
          <p:cNvPr id="3" name="Title 2"/>
          <p:cNvSpPr>
            <a:spLocks noGrp="1"/>
          </p:cNvSpPr>
          <p:nvPr>
            <p:ph type="title"/>
          </p:nvPr>
        </p:nvSpPr>
        <p:spPr/>
        <p:txBody>
          <a:bodyPr>
            <a:normAutofit/>
          </a:bodyPr>
          <a:lstStyle/>
          <a:p>
            <a:pPr algn="ctr"/>
            <a:r>
              <a:rPr lang="en-US" sz="4400" dirty="0" smtClean="0">
                <a:solidFill>
                  <a:schemeClr val="accent4">
                    <a:lumMod val="75000"/>
                  </a:schemeClr>
                </a:solidFill>
                <a:latin typeface="Boopee" pitchFamily="2" charset="0"/>
              </a:rPr>
              <a:t>Trends in her works…</a:t>
            </a:r>
            <a:endParaRPr lang="en-US" sz="4400" dirty="0">
              <a:solidFill>
                <a:schemeClr val="accent4">
                  <a:lumMod val="75000"/>
                </a:schemeClr>
              </a:solidFill>
              <a:latin typeface="Boopee" pitchFamily="2" charset="0"/>
            </a:endParaRPr>
          </a:p>
        </p:txBody>
      </p:sp>
    </p:spTree>
  </p:cSld>
  <p:clrMapOvr>
    <a:masterClrMapping/>
  </p:clrMapOvr>
  <p:transition spd="slow">
    <p:wheel spokes="8"/>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159</TotalTime>
  <Words>495</Words>
  <Application>Microsoft Office PowerPoint</Application>
  <PresentationFormat>On-screen Show (4:3)</PresentationFormat>
  <Paragraphs>95</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Paper</vt:lpstr>
      <vt:lpstr>Author  Study of Patricia Polacco</vt:lpstr>
      <vt:lpstr>Meet the Author</vt:lpstr>
      <vt:lpstr>Author Facts and Inspiration</vt:lpstr>
      <vt:lpstr>Books to her credit:</vt:lpstr>
      <vt:lpstr>Books continued…</vt:lpstr>
      <vt:lpstr>Books continued…</vt:lpstr>
      <vt:lpstr>Still more books continued…</vt:lpstr>
      <vt:lpstr>WHEW!! The final 2 books…</vt:lpstr>
      <vt:lpstr>Trends in her works…</vt:lpstr>
      <vt:lpstr>Highlighted Book</vt:lpstr>
      <vt:lpstr>Curriculum Connection to Patricia Polacco</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Author  Study of Patricia Polacco</dc:title>
  <dc:creator>Chad Smith</dc:creator>
  <cp:lastModifiedBy>Chad Smith</cp:lastModifiedBy>
  <cp:revision>23</cp:revision>
  <dcterms:created xsi:type="dcterms:W3CDTF">2014-02-16T20:08:12Z</dcterms:created>
  <dcterms:modified xsi:type="dcterms:W3CDTF">2014-02-27T07:04:01Z</dcterms:modified>
</cp:coreProperties>
</file>